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7"/>
  </p:notesMasterIdLst>
  <p:handoutMasterIdLst>
    <p:handoutMasterId r:id="rId8"/>
  </p:handoutMasterIdLst>
  <p:sldIdLst>
    <p:sldId id="266" r:id="rId4"/>
    <p:sldId id="277" r:id="rId5"/>
    <p:sldId id="275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E3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77EC86-8536-42BB-93BD-3086D07ED200}" v="19" dt="2025-07-23T12:46:41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 autoAdjust="0"/>
    <p:restoredTop sz="94673" autoAdjust="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20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8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CA0004E-A2E6-2FAA-311B-DFFBF3CDA6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403DFD-8A70-B7C5-F35D-74DCD19D08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D2F62-1DED-417E-B5E1-2E09A071FEA5}" type="datetime1">
              <a:rPr lang="fr-FR" smtClean="0"/>
              <a:t>25/07/2025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B34F18-FFB4-0DBC-C3DB-720F3C7113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4CEE42-8AB9-EC3D-391A-79C6DB0CB1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B117D-BDFE-4C2A-B6DD-AB0F4A900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58723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9B219-1EF2-40A0-81B2-5263606E9D76}" type="datetime1">
              <a:rPr lang="fr-FR" smtClean="0"/>
              <a:t>25/07/2025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8D829-DAA3-4E5E-88CD-7DEF11FE0C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1100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P 8 - PRESSIO 2025">
            <a:extLst>
              <a:ext uri="{FF2B5EF4-FFF2-40B4-BE49-F238E27FC236}">
                <a16:creationId xmlns:a16="http://schemas.microsoft.com/office/drawing/2014/main" id="{D524FCCE-4647-17BA-AEC6-4E9EF55FDF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5" y="134753"/>
            <a:ext cx="1934679" cy="195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4660CD-C6FC-4945-8DFA-157D3B9E48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9185" y="0"/>
            <a:ext cx="2562816" cy="112615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0AC9C0F-4827-5CE6-36BC-2F00197F2C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38904"/>
          <a:stretch>
            <a:fillRect/>
          </a:stretch>
        </p:blipFill>
        <p:spPr>
          <a:xfrm>
            <a:off x="6507531" y="5124607"/>
            <a:ext cx="4166887" cy="1282766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B5685580-B102-AE9B-60E7-9FC9F3AF23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77749"/>
          <a:stretch>
            <a:fillRect/>
          </a:stretch>
        </p:blipFill>
        <p:spPr>
          <a:xfrm>
            <a:off x="10674418" y="5096903"/>
            <a:ext cx="1517582" cy="128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SP 8 - PRESSIO 2025">
            <a:extLst>
              <a:ext uri="{FF2B5EF4-FFF2-40B4-BE49-F238E27FC236}">
                <a16:creationId xmlns:a16="http://schemas.microsoft.com/office/drawing/2014/main" id="{E380869F-35DA-67D3-69B0-8F2BC1C83E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077" y="0"/>
            <a:ext cx="1473923" cy="149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space réservé de la date 16">
            <a:extLst>
              <a:ext uri="{FF2B5EF4-FFF2-40B4-BE49-F238E27FC236}">
                <a16:creationId xmlns:a16="http://schemas.microsoft.com/office/drawing/2014/main" id="{DE1853FC-5A9D-489C-E65E-2B746CD66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i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Proceedings of the 8th International Symposium on Pressuremeters Luxembourg, 2 - 5 September 2025</a:t>
            </a:r>
            <a:endParaRPr lang="fr-FR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Espace réservé du pied de page 17">
            <a:extLst>
              <a:ext uri="{FF2B5EF4-FFF2-40B4-BE49-F238E27FC236}">
                <a16:creationId xmlns:a16="http://schemas.microsoft.com/office/drawing/2014/main" id="{73E6B5C1-AF8B-D7C4-76C5-64BEB0DE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Paper title</a:t>
            </a:r>
          </a:p>
        </p:txBody>
      </p:sp>
      <p:sp>
        <p:nvSpPr>
          <p:cNvPr id="19" name="Espace réservé du numéro de diapositive 18">
            <a:extLst>
              <a:ext uri="{FF2B5EF4-FFF2-40B4-BE49-F238E27FC236}">
                <a16:creationId xmlns:a16="http://schemas.microsoft.com/office/drawing/2014/main" id="{D7F3B7AA-0634-66F7-3690-E7F1C02D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09E0-80C1-1D48-94F3-F552B7D90D5B}" type="slidenum">
              <a:rPr lang="pt-PT" smtClean="0"/>
              <a:pPr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475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SP 8 - PRESSIO 2025">
            <a:extLst>
              <a:ext uri="{FF2B5EF4-FFF2-40B4-BE49-F238E27FC236}">
                <a16:creationId xmlns:a16="http://schemas.microsoft.com/office/drawing/2014/main" id="{179DC157-7D16-91DE-6372-91AAEF4C1E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077" y="0"/>
            <a:ext cx="1473923" cy="149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FBF3FD94-FC11-BB67-956A-C81D3FB6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i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Proceedings of the 8th International Symposium on Pressuremeters Luxembourg, 2 - 5 September 2025</a:t>
            </a:r>
            <a:endParaRPr lang="fr-FR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19839D5C-B2A8-E86E-F16C-A7B6217E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Paper title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70C55DD-C5B2-BBA2-BEC5-69030C7D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09E0-80C1-1D48-94F3-F552B7D90D5B}" type="slidenum">
              <a:rPr lang="pt-PT" smtClean="0"/>
              <a:pPr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484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st diaposi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SP 8 - PRESSIO 2025">
            <a:extLst>
              <a:ext uri="{FF2B5EF4-FFF2-40B4-BE49-F238E27FC236}">
                <a16:creationId xmlns:a16="http://schemas.microsoft.com/office/drawing/2014/main" id="{E711CB77-EA23-33C7-D372-26106FCAE2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028" y="125128"/>
            <a:ext cx="1806340" cy="182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A8774EF-17A2-6F3B-ED2E-29B6743EFB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38904"/>
          <a:stretch>
            <a:fillRect/>
          </a:stretch>
        </p:blipFill>
        <p:spPr>
          <a:xfrm>
            <a:off x="6507531" y="5575234"/>
            <a:ext cx="4166887" cy="128276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99CED43-E1F6-B84D-7504-C733F9F06D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77749"/>
          <a:stretch>
            <a:fillRect/>
          </a:stretch>
        </p:blipFill>
        <p:spPr>
          <a:xfrm>
            <a:off x="10674418" y="5575234"/>
            <a:ext cx="1517582" cy="128276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F4F8845-72F8-F772-8899-D72151081A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2562816" cy="112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8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DDAFC4A-7DB0-CDD5-9F4D-F68C5E602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9175" y="6544273"/>
            <a:ext cx="2743200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D109E0-80C1-1D48-94F3-F552B7D90D5B}" type="slidenum">
              <a:rPr lang="pt-PT" smtClean="0"/>
              <a:pPr/>
              <a:t>‹N°›</a:t>
            </a:fld>
            <a:endParaRPr lang="pt-PT"/>
          </a:p>
        </p:txBody>
      </p:sp>
      <p:sp>
        <p:nvSpPr>
          <p:cNvPr id="5" name="Marcador de Posição do Número do Diapositivo 5">
            <a:extLst>
              <a:ext uri="{FF2B5EF4-FFF2-40B4-BE49-F238E27FC236}">
                <a16:creationId xmlns:a16="http://schemas.microsoft.com/office/drawing/2014/main" id="{C487E551-6221-C8F9-EC38-18C807C4B1DD}"/>
              </a:ext>
            </a:extLst>
          </p:cNvPr>
          <p:cNvSpPr txBox="1">
            <a:spLocks/>
          </p:cNvSpPr>
          <p:nvPr userDrawn="1"/>
        </p:nvSpPr>
        <p:spPr>
          <a:xfrm>
            <a:off x="4724400" y="6609340"/>
            <a:ext cx="2743200" cy="248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ptos Display" panose="020B00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EEE4C4AF-1A36-D757-DAC6-E2359D87C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" y="6544274"/>
            <a:ext cx="4114799" cy="30777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indent="144145" algn="l">
              <a:buNone/>
              <a:tabLst>
                <a:tab pos="449580" algn="l"/>
              </a:tabLst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r-FR" i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Proceedings of the 8th International Symposium on Pressuremeters Luxembourg, 2 - 5 September 2025</a:t>
            </a:r>
            <a:endParaRPr lang="fr-FR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70C6993-A9BD-667C-BE65-30361CFF1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5051" y="6544274"/>
            <a:ext cx="4114800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Paper 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914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5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ptos Display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 Display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 Display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 Display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 Display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 Display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9" userDrawn="1">
          <p15:clr>
            <a:srgbClr val="F26B43"/>
          </p15:clr>
        </p15:guide>
        <p15:guide id="2" pos="7265" userDrawn="1">
          <p15:clr>
            <a:srgbClr val="F26B43"/>
          </p15:clr>
        </p15:guide>
        <p15:guide id="3" orient="horz" pos="709" userDrawn="1">
          <p15:clr>
            <a:srgbClr val="F26B43"/>
          </p15:clr>
        </p15:guide>
        <p15:guide id="4" orient="horz" pos="187" userDrawn="1">
          <p15:clr>
            <a:srgbClr val="F26B43"/>
          </p15:clr>
        </p15:guide>
        <p15:guide id="5" orient="horz" pos="4088" userDrawn="1">
          <p15:clr>
            <a:srgbClr val="F26B43"/>
          </p15:clr>
        </p15:guide>
        <p15:guide id="6" orient="horz" pos="822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7BC2210A-AA43-6257-2A6E-0E65F230DDB8}"/>
              </a:ext>
            </a:extLst>
          </p:cNvPr>
          <p:cNvSpPr txBox="1"/>
          <p:nvPr/>
        </p:nvSpPr>
        <p:spPr>
          <a:xfrm>
            <a:off x="213158" y="2141571"/>
            <a:ext cx="822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noProof="0" dirty="0">
                <a:solidFill>
                  <a:srgbClr val="F9AE3A"/>
                </a:solidFill>
                <a:latin typeface="Aptos Display" panose="020B0004020202020204" pitchFamily="34" charset="0"/>
              </a:rPr>
              <a:t>Presentation Title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6C0692-88D7-1B7B-350D-FF846088CB3A}"/>
              </a:ext>
            </a:extLst>
          </p:cNvPr>
          <p:cNvSpPr txBox="1"/>
          <p:nvPr/>
        </p:nvSpPr>
        <p:spPr>
          <a:xfrm>
            <a:off x="213158" y="2951946"/>
            <a:ext cx="8220364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400" b="1" u="sng" noProof="0" dirty="0">
                <a:latin typeface="Aptos Display" panose="020B0004020202020204" pitchFamily="34" charset="0"/>
              </a:rPr>
              <a:t>First Author Name </a:t>
            </a:r>
            <a:r>
              <a:rPr lang="en-GB" sz="1400" u="sng" noProof="0" dirty="0">
                <a:latin typeface="Aptos Display" panose="020B0004020202020204" pitchFamily="34" charset="0"/>
              </a:rPr>
              <a:t>/ Affiliation institution / Country</a:t>
            </a:r>
          </a:p>
          <a:p>
            <a:r>
              <a:rPr lang="en-GB" sz="1400" b="1" noProof="0" dirty="0">
                <a:latin typeface="Aptos Display" panose="020B0004020202020204" pitchFamily="34" charset="0"/>
              </a:rPr>
              <a:t>Second Author Name </a:t>
            </a:r>
            <a:r>
              <a:rPr lang="en-GB" sz="1400" noProof="0" dirty="0">
                <a:latin typeface="Aptos Display" panose="020B0004020202020204" pitchFamily="34" charset="0"/>
              </a:rPr>
              <a:t>/ </a:t>
            </a:r>
            <a:r>
              <a:rPr lang="en-GB" sz="1400" u="sng" noProof="0" dirty="0">
                <a:latin typeface="Aptos Display" panose="020B0004020202020204" pitchFamily="34" charset="0"/>
              </a:rPr>
              <a:t>Affiliation institution / Country</a:t>
            </a:r>
            <a:endParaRPr lang="en-GB" sz="1400" noProof="0" dirty="0">
              <a:latin typeface="Aptos Display" panose="020B0004020202020204" pitchFamily="34" charset="0"/>
            </a:endParaRPr>
          </a:p>
          <a:p>
            <a:r>
              <a:rPr lang="en-GB" sz="1400" b="1" noProof="0" dirty="0">
                <a:latin typeface="Aptos Display" panose="020B0004020202020204" pitchFamily="34" charset="0"/>
              </a:rPr>
              <a:t>Third Author Name </a:t>
            </a:r>
            <a:r>
              <a:rPr lang="en-GB" sz="1400" noProof="0" dirty="0">
                <a:latin typeface="Aptos Display" panose="020B0004020202020204" pitchFamily="34" charset="0"/>
              </a:rPr>
              <a:t>/ </a:t>
            </a:r>
            <a:r>
              <a:rPr lang="en-GB" sz="1400" u="sng" noProof="0" dirty="0">
                <a:latin typeface="Aptos Display" panose="020B0004020202020204" pitchFamily="34" charset="0"/>
              </a:rPr>
              <a:t>Affiliation institution / Country</a:t>
            </a:r>
            <a:endParaRPr lang="en-GB" sz="1400" noProof="0" dirty="0">
              <a:latin typeface="Aptos Display" panose="020B0004020202020204" pitchFamily="34" charset="0"/>
            </a:endParaRPr>
          </a:p>
          <a:p>
            <a:r>
              <a:rPr lang="en-GB" sz="1400" b="1" noProof="0" dirty="0">
                <a:latin typeface="Aptos Display" panose="020B0004020202020204" pitchFamily="34" charset="0"/>
              </a:rPr>
              <a:t>…</a:t>
            </a:r>
            <a:endParaRPr lang="en-GB" sz="1400" noProof="0" dirty="0">
              <a:latin typeface="Aptos Display" panose="020B00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2BC0583-DB3C-0612-A180-0A6C81F6D946}"/>
              </a:ext>
            </a:extLst>
          </p:cNvPr>
          <p:cNvSpPr txBox="1"/>
          <p:nvPr/>
        </p:nvSpPr>
        <p:spPr>
          <a:xfrm>
            <a:off x="213158" y="4000848"/>
            <a:ext cx="77862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GB" sz="1200" noProof="0" dirty="0">
                <a:solidFill>
                  <a:srgbClr val="F9AE3A"/>
                </a:solidFill>
                <a:latin typeface="Aptos Display"/>
              </a:rPr>
              <a:t>2025/09/XX</a:t>
            </a:r>
            <a:r>
              <a:rPr lang="en-GB" sz="1200" dirty="0">
                <a:solidFill>
                  <a:srgbClr val="F9AE3A"/>
                </a:solidFill>
                <a:latin typeface="Aptos Display"/>
              </a:rPr>
              <a:t>,</a:t>
            </a:r>
            <a:r>
              <a:rPr lang="en-GB" sz="1200" noProof="0" dirty="0">
                <a:solidFill>
                  <a:srgbClr val="F9AE3A"/>
                </a:solidFill>
                <a:latin typeface="Aptos Display"/>
              </a:rPr>
              <a:t> Paper number XXX </a:t>
            </a:r>
          </a:p>
        </p:txBody>
      </p:sp>
    </p:spTree>
    <p:extLst>
      <p:ext uri="{BB962C8B-B14F-4D97-AF65-F5344CB8AC3E}">
        <p14:creationId xmlns:p14="http://schemas.microsoft.com/office/powerpoint/2010/main" val="184570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D439D-856E-9D2D-3B61-EBAFB3FAE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35FA845-8923-E707-D8BB-7F19C2E2FB7B}"/>
              </a:ext>
            </a:extLst>
          </p:cNvPr>
          <p:cNvSpPr txBox="1"/>
          <p:nvPr/>
        </p:nvSpPr>
        <p:spPr>
          <a:xfrm>
            <a:off x="300039" y="979488"/>
            <a:ext cx="579596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GB" sz="1400" noProof="0" dirty="0">
                <a:latin typeface="Aptos Display" panose="020B0004020202020204" pitchFamily="34" charset="0"/>
              </a:rPr>
              <a:t>Recommendation: text by topics with </a:t>
            </a:r>
            <a:r>
              <a:rPr lang="en-GB" sz="1400" b="1" noProof="0" dirty="0">
                <a:latin typeface="Aptos Display" panose="020B0004020202020204" pitchFamily="34" charset="0"/>
              </a:rPr>
              <a:t>Aptos 14 </a:t>
            </a:r>
            <a:r>
              <a:rPr lang="en-GB" sz="1400" noProof="0" dirty="0">
                <a:latin typeface="Aptos Display" panose="020B0004020202020204" pitchFamily="34" charset="0"/>
              </a:rPr>
              <a:t>font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GB" sz="1400" noProof="0" dirty="0">
                <a:latin typeface="Aptos Display" panose="020B0004020202020204" pitchFamily="34" charset="0"/>
              </a:rPr>
              <a:t>Recommendation: minimize texts, focus on key messages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GB" sz="1400" noProof="0" dirty="0">
                <a:latin typeface="Aptos Display" panose="020B0004020202020204" pitchFamily="34" charset="0"/>
              </a:rPr>
              <a:t>Recommendation: maximize the use of graphical elements (images, charts, figures)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GB" sz="1400" dirty="0">
                <a:latin typeface="Aptos Display" panose="020B0004020202020204" pitchFamily="34" charset="0"/>
              </a:rPr>
              <a:t>Recommendation: </a:t>
            </a:r>
            <a:r>
              <a:rPr lang="en-US" sz="1400" dirty="0"/>
              <a:t>Limit the number of slides: </a:t>
            </a:r>
            <a:r>
              <a:rPr lang="en-US" sz="1400" b="1" dirty="0"/>
              <a:t>one slide per minute</a:t>
            </a:r>
            <a:r>
              <a:rPr lang="en-US" sz="1400" dirty="0"/>
              <a:t> is a good rule of thumb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GB" sz="1400" noProof="0" dirty="0">
                <a:latin typeface="Aptos Display" panose="020B0004020202020204" pitchFamily="34" charset="0"/>
              </a:rPr>
              <a:t>Please respect the allocated time for your presentation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b="1" dirty="0">
                <a:latin typeface="Aptos Display" panose="020B0004020202020204" pitchFamily="34" charset="0"/>
              </a:rPr>
              <a:t>15 minutes per author</a:t>
            </a:r>
            <a:r>
              <a:rPr lang="en-US" sz="1400" dirty="0">
                <a:latin typeface="Aptos Display" panose="020B0004020202020204" pitchFamily="34" charset="0"/>
              </a:rPr>
              <a:t>: please aim for 12 minutes of presentation, leaving 3 minutes for questions and discussion.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Bring your presentation on a USB drive and upload it at the presentation room desk no later than the break immediately before your session</a:t>
            </a:r>
            <a:r>
              <a:rPr lang="en-GB" sz="1400" dirty="0">
                <a:latin typeface="Aptos Display" panose="020B0004020202020204" pitchFamily="34" charset="0"/>
              </a:rPr>
              <a:t>.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Please save your file using the following format of file name: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PS_i.AorB.j – PresentingAuthor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Where </a:t>
            </a:r>
            <a:r>
              <a:rPr lang="en-US" sz="1400" dirty="0" err="1">
                <a:latin typeface="Aptos Display" panose="020B0004020202020204" pitchFamily="34" charset="0"/>
              </a:rPr>
              <a:t>i</a:t>
            </a:r>
            <a:r>
              <a:rPr lang="en-US" sz="1400" dirty="0">
                <a:latin typeface="Aptos Display" panose="020B0004020202020204" pitchFamily="34" charset="0"/>
              </a:rPr>
              <a:t> = parallel session number (PS1 to 5),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A or B = the room,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Monaco" pitchFamily="2" charset="77"/>
              <a:buChar char="⎻"/>
            </a:pPr>
            <a:r>
              <a:rPr lang="en-US" sz="1400" dirty="0">
                <a:latin typeface="Aptos Display" panose="020B0004020202020204" pitchFamily="34" charset="0"/>
              </a:rPr>
              <a:t>j = your presentation order.</a:t>
            </a:r>
            <a:endParaRPr lang="en-GB" sz="1400" dirty="0">
              <a:latin typeface="Aptos Display" panose="020B00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endParaRPr lang="en-GB" sz="1400" noProof="0" dirty="0">
              <a:latin typeface="Aptos Display" panose="020B00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r>
              <a:rPr lang="en-GB" sz="1400" i="1" noProof="0" dirty="0">
                <a:solidFill>
                  <a:schemeClr val="bg2">
                    <a:lumMod val="50000"/>
                  </a:schemeClr>
                </a:solidFill>
                <a:latin typeface="Aptos Display" panose="020B0004020202020204" pitchFamily="34" charset="0"/>
              </a:rPr>
              <a:t>Note: you can use this background template as many times you need, and rearrange the information as you need, however, a uniformization of presentations is preferred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E9FA29FB-EFA8-83EB-5660-A80325B2ED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874375" cy="685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noProof="0" dirty="0">
                <a:solidFill>
                  <a:srgbClr val="F9AE3A"/>
                </a:solidFill>
              </a:rPr>
              <a:t>Content</a:t>
            </a:r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A9B4FD0B-1ED1-D57D-E366-82D8508B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1" y="6544274"/>
            <a:ext cx="3048001" cy="307777"/>
          </a:xfrm>
        </p:spPr>
        <p:txBody>
          <a:bodyPr/>
          <a:lstStyle/>
          <a:p>
            <a:r>
              <a:rPr lang="en-GB" i="1" noProof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8th International Symposium on Pressuremeters </a:t>
            </a:r>
          </a:p>
          <a:p>
            <a:r>
              <a:rPr lang="en-GB" i="1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Luxembourg, 2 - 5 September 2025</a:t>
            </a:r>
            <a:endParaRPr lang="en-GB" noProof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AC9359A5-0AC1-BEA7-00FA-082F51D6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0" y="6544274"/>
            <a:ext cx="8743950" cy="307777"/>
          </a:xfrm>
        </p:spPr>
        <p:txBody>
          <a:bodyPr anchor="t"/>
          <a:lstStyle/>
          <a:p>
            <a:r>
              <a:rPr lang="en-GB" noProof="0" dirty="0"/>
              <a:t>Paper title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3F8DB4C4-B89E-5B8C-70AB-7A367885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09E0-80C1-1D48-94F3-F552B7D90D5B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770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E7DE189-0BE4-7524-4070-2C53C5ED188F}"/>
              </a:ext>
            </a:extLst>
          </p:cNvPr>
          <p:cNvSpPr txBox="1"/>
          <p:nvPr/>
        </p:nvSpPr>
        <p:spPr>
          <a:xfrm>
            <a:off x="1985818" y="2290506"/>
            <a:ext cx="82203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i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Aptos Display" panose="020B0004020202020204" pitchFamily="34" charset="0"/>
              </a:rPr>
              <a:t>Acknowledgements</a:t>
            </a:r>
          </a:p>
          <a:p>
            <a:pPr algn="ctr"/>
            <a:endParaRPr lang="en-GB" sz="3600" noProof="0" dirty="0">
              <a:latin typeface="Aptos Display" panose="020B0004020202020204" pitchFamily="34" charset="0"/>
            </a:endParaRPr>
          </a:p>
          <a:p>
            <a:pPr algn="ctr"/>
            <a:r>
              <a:rPr lang="en-GB" sz="3600" b="1" noProof="0" dirty="0">
                <a:solidFill>
                  <a:srgbClr val="F9AE3A"/>
                </a:solidFill>
                <a:latin typeface="Aptos Display" panose="020B0004020202020204" pitchFamily="34" charset="0"/>
              </a:rPr>
              <a:t>Thank you for your attention !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59A2D2-D4A2-F8AE-E303-F4990750A1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608763"/>
            <a:ext cx="2743200" cy="249237"/>
          </a:xfrm>
        </p:spPr>
        <p:txBody>
          <a:bodyPr/>
          <a:lstStyle/>
          <a:p>
            <a:fld id="{81D109E0-80C1-1D48-94F3-F552B7D90D5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62617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r 1">
      <a:dk1>
        <a:srgbClr val="1B1B1B"/>
      </a:dk1>
      <a:lt1>
        <a:srgbClr val="FFFFFF"/>
      </a:lt1>
      <a:dk2>
        <a:srgbClr val="3A5EAA"/>
      </a:dk2>
      <a:lt2>
        <a:srgbClr val="E7E6E6"/>
      </a:lt2>
      <a:accent1>
        <a:srgbClr val="4472C4"/>
      </a:accent1>
      <a:accent2>
        <a:srgbClr val="AB6133"/>
      </a:accent2>
      <a:accent3>
        <a:srgbClr val="3495AF"/>
      </a:accent3>
      <a:accent4>
        <a:srgbClr val="FFC000"/>
      </a:accent4>
      <a:accent5>
        <a:srgbClr val="515151"/>
      </a:accent5>
      <a:accent6>
        <a:srgbClr val="FFFFFF"/>
      </a:accent6>
      <a:hlink>
        <a:srgbClr val="3A5EAA"/>
      </a:hlink>
      <a:folHlink>
        <a:srgbClr val="3495A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6D1E8EA4CD0804C918D6218EA0473AD" ma:contentTypeVersion="20" ma:contentTypeDescription="Criar um novo documento." ma:contentTypeScope="" ma:versionID="af169f06d429a3f20d4ab00d5d109ed9">
  <xsd:schema xmlns:xsd="http://www.w3.org/2001/XMLSchema" xmlns:xs="http://www.w3.org/2001/XMLSchema" xmlns:p="http://schemas.microsoft.com/office/2006/metadata/properties" xmlns:ns2="95e050e0-9c38-4d65-b99e-95696d3c879d" xmlns:ns3="5c9e08c8-e7f2-462b-9164-2ef5c429cc81" targetNamespace="http://schemas.microsoft.com/office/2006/metadata/properties" ma:root="true" ma:fieldsID="3bbb77e109ed7e35b519c82c68df2200" ns2:_="" ns3:_="">
    <xsd:import namespace="95e050e0-9c38-4d65-b99e-95696d3c879d"/>
    <xsd:import namespace="5c9e08c8-e7f2-462b-9164-2ef5c429cc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050e0-9c38-4d65-b99e-95696d3c87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f5c1640c-3db8-4566-90c0-52ccacb8e1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e08c8-e7f2-462b-9164-2ef5c429cc8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ff5524-624c-4f69-bd55-967041d09b88}" ma:internalName="TaxCatchAll" ma:showField="CatchAllData" ma:web="5c9e08c8-e7f2-462b-9164-2ef5c429c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1F3206-46E0-4F33-BC2B-AB9C6BE893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330228-DCA9-4E76-89D1-33F8ECB4152B}">
  <ds:schemaRefs>
    <ds:schemaRef ds:uri="5c9e08c8-e7f2-462b-9164-2ef5c429cc81"/>
    <ds:schemaRef ds:uri="95e050e0-9c38-4d65-b99e-95696d3c87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238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Monaco</vt:lpstr>
      <vt:lpstr>Times New Roman</vt:lpstr>
      <vt:lpstr>Tema do Office</vt:lpstr>
      <vt:lpstr>Présentation PowerPoint</vt:lpstr>
      <vt:lpstr>Content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Leading 2021</dc:creator>
  <cp:lastModifiedBy>HABERT Julien</cp:lastModifiedBy>
  <cp:revision>10</cp:revision>
  <dcterms:created xsi:type="dcterms:W3CDTF">2022-06-24T09:05:40Z</dcterms:created>
  <dcterms:modified xsi:type="dcterms:W3CDTF">2025-07-25T11:08:05Z</dcterms:modified>
</cp:coreProperties>
</file>